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6" r:id="rId1"/>
  </p:sldMasterIdLst>
  <p:notesMasterIdLst>
    <p:notesMasterId r:id="rId7"/>
  </p:notesMasterIdLst>
  <p:sldIdLst>
    <p:sldId id="256" r:id="rId2"/>
    <p:sldId id="261" r:id="rId3"/>
    <p:sldId id="257" r:id="rId4"/>
    <p:sldId id="260" r:id="rId5"/>
    <p:sldId id="263" r:id="rId6"/>
  </p:sldIdLst>
  <p:sldSz cx="9144000" cy="6858000" type="screen4x3"/>
  <p:notesSz cx="6858000" cy="9144000"/>
  <p:defaultTextStyle>
    <a:defPPr>
      <a:defRPr lang="de-A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D9E24-28BB-437D-8491-B2CE680B5899}" type="datetimeFigureOut">
              <a:rPr lang="de-DE" smtClean="0"/>
              <a:pPr/>
              <a:t>07.05.2014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A8E18B-B73E-4546-A8FC-A90FBEF65028}" type="slidenum">
              <a:rPr lang="de-DE" smtClean="0"/>
              <a:pPr/>
              <a:t>‹#›</a:t>
            </a:fld>
            <a:endParaRPr lang="de-DE"/>
          </a:p>
        </p:txBody>
      </p:sp>
    </p:spTree>
    <p:extLst>
      <p:ext uri="{BB962C8B-B14F-4D97-AF65-F5344CB8AC3E}">
        <p14:creationId xmlns="" xmlns:p14="http://schemas.microsoft.com/office/powerpoint/2010/main" val="1495005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6A8E18B-B73E-4546-A8FC-A90FBEF65028}" type="slidenum">
              <a:rPr lang="de-DE" smtClean="0"/>
              <a:pPr/>
              <a:t>1</a:t>
            </a:fld>
            <a:endParaRPr lang="de-DE"/>
          </a:p>
        </p:txBody>
      </p:sp>
    </p:spTree>
    <p:extLst>
      <p:ext uri="{BB962C8B-B14F-4D97-AF65-F5344CB8AC3E}">
        <p14:creationId xmlns="" xmlns:p14="http://schemas.microsoft.com/office/powerpoint/2010/main" val="383496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6A8E18B-B73E-4546-A8FC-A90FBEF65028}" type="slidenum">
              <a:rPr lang="de-DE" smtClean="0"/>
              <a:pPr/>
              <a:t>5</a:t>
            </a:fld>
            <a:endParaRPr lang="de-DE"/>
          </a:p>
        </p:txBody>
      </p:sp>
    </p:spTree>
    <p:extLst>
      <p:ext uri="{BB962C8B-B14F-4D97-AF65-F5344CB8AC3E}">
        <p14:creationId xmlns="" xmlns:p14="http://schemas.microsoft.com/office/powerpoint/2010/main" val="383496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4EC6B824-FAE5-42F3-9188-022C8D206393}" type="datetime1">
              <a:rPr lang="de-DE" smtClean="0"/>
              <a:pPr>
                <a:defRPr/>
              </a:pPr>
              <a:t>07.05.2014</a:t>
            </a:fld>
            <a:endParaRPr lang="de-AT"/>
          </a:p>
        </p:txBody>
      </p:sp>
      <p:sp>
        <p:nvSpPr>
          <p:cNvPr id="17" name="Footer Placeholder 16"/>
          <p:cNvSpPr>
            <a:spLocks noGrp="1"/>
          </p:cNvSpPr>
          <p:nvPr>
            <p:ph type="ftr" sz="quarter" idx="11"/>
          </p:nvPr>
        </p:nvSpPr>
        <p:spPr>
          <a:xfrm>
            <a:off x="2898648" y="6355080"/>
            <a:ext cx="3474720" cy="365760"/>
          </a:xfrm>
        </p:spPr>
        <p:txBody>
          <a:bodyPr/>
          <a:lstStyle/>
          <a:p>
            <a:pPr>
              <a:defRPr/>
            </a:pPr>
            <a:r>
              <a:rPr lang="en-US" smtClean="0"/>
              <a:t>“Towards 2020: New Horizons for RTD and Innovation in the Western Balkan Region”</a:t>
            </a:r>
            <a:endParaRPr lang="de-AT"/>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9A46E034-BA04-497E-853E-725C5CCF498E}" type="slidenum">
              <a:rPr lang="de-AT" smtClean="0"/>
              <a:pPr>
                <a:defRPr/>
              </a:pPr>
              <a:t>‹#›</a:t>
            </a:fld>
            <a:endParaRPr lang="de-AT"/>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5" name="Footer Placeholder 4"/>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6" name="Slide Number Placeholder 5"/>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5" name="Footer Placeholder 4"/>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6" name="Slide Number Placeholder 5"/>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5" name="Footer Placeholder 4"/>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6" name="Slide Number Placeholder 5"/>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4EC6B824-FAE5-42F3-9188-022C8D206393}" type="datetime1">
              <a:rPr lang="de-DE" smtClean="0"/>
              <a:pPr>
                <a:defRPr/>
              </a:pPr>
              <a:t>07.05.2014</a:t>
            </a:fld>
            <a:endParaRPr lang="de-AT"/>
          </a:p>
        </p:txBody>
      </p:sp>
      <p:sp>
        <p:nvSpPr>
          <p:cNvPr id="5" name="Footer Placeholder 4"/>
          <p:cNvSpPr>
            <a:spLocks noGrp="1"/>
          </p:cNvSpPr>
          <p:nvPr>
            <p:ph type="ftr" sz="quarter" idx="11"/>
          </p:nvPr>
        </p:nvSpPr>
        <p:spPr>
          <a:xfrm>
            <a:off x="2898648" y="6355080"/>
            <a:ext cx="3474720" cy="365760"/>
          </a:xfrm>
        </p:spPr>
        <p:txBody>
          <a:bodyPr/>
          <a:lstStyle/>
          <a:p>
            <a:pPr>
              <a:defRPr/>
            </a:pPr>
            <a:r>
              <a:rPr lang="en-US" smtClean="0"/>
              <a:t>“Towards 2020: New Horizons for RTD and Innovation in the Western Balkan Region”</a:t>
            </a:r>
            <a:endParaRPr lang="de-AT"/>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9A46E034-BA04-497E-853E-725C5CCF498E}" type="slidenum">
              <a:rPr lang="de-AT" smtClean="0"/>
              <a:pPr>
                <a:defRPr/>
              </a:pPr>
              <a:t>‹#›</a:t>
            </a:fld>
            <a:endParaRPr lang="de-AT"/>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6" name="Footer Placeholder 5"/>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7" name="Slide Number Placeholder 6"/>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8" name="Footer Placeholder 7"/>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9" name="Slide Number Placeholder 8"/>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4" name="Footer Placeholder 3"/>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5" name="Slide Number Placeholder 4"/>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3" name="Footer Placeholder 2"/>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4" name="Slide Number Placeholder 3"/>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6" name="Footer Placeholder 5"/>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7" name="Slide Number Placeholder 6"/>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EC6B824-FAE5-42F3-9188-022C8D206393}" type="datetime1">
              <a:rPr lang="de-DE" smtClean="0"/>
              <a:pPr>
                <a:defRPr/>
              </a:pPr>
              <a:t>07.05.2014</a:t>
            </a:fld>
            <a:endParaRPr lang="de-AT"/>
          </a:p>
        </p:txBody>
      </p:sp>
      <p:sp>
        <p:nvSpPr>
          <p:cNvPr id="6" name="Footer Placeholder 5"/>
          <p:cNvSpPr>
            <a:spLocks noGrp="1"/>
          </p:cNvSpPr>
          <p:nvPr>
            <p:ph type="ftr" sz="quarter" idx="11"/>
          </p:nvPr>
        </p:nvSpPr>
        <p:spPr/>
        <p:txBody>
          <a:bodyPr/>
          <a:lstStyle/>
          <a:p>
            <a:pPr>
              <a:defRPr/>
            </a:pPr>
            <a:r>
              <a:rPr lang="en-US" smtClean="0"/>
              <a:t>“Towards 2020: New Horizons for RTD and Innovation in the Western Balkan Region”</a:t>
            </a:r>
            <a:endParaRPr lang="de-AT"/>
          </a:p>
        </p:txBody>
      </p:sp>
      <p:sp>
        <p:nvSpPr>
          <p:cNvPr id="7" name="Slide Number Placeholder 6"/>
          <p:cNvSpPr>
            <a:spLocks noGrp="1"/>
          </p:cNvSpPr>
          <p:nvPr>
            <p:ph type="sldNum" sz="quarter" idx="12"/>
          </p:nvPr>
        </p:nvSpPr>
        <p:spPr/>
        <p:txBody>
          <a:bodyPr/>
          <a:lstStyle/>
          <a:p>
            <a:pPr>
              <a:defRPr/>
            </a:pPr>
            <a:fld id="{9A46E034-BA04-497E-853E-725C5CCF498E}" type="slidenum">
              <a:rPr lang="de-AT" smtClean="0"/>
              <a:pPr>
                <a:defRPr/>
              </a:pPr>
              <a:t>‹#›</a:t>
            </a:fld>
            <a:endParaRPr lang="de-AT"/>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4EC6B824-FAE5-42F3-9188-022C8D206393}" type="datetime1">
              <a:rPr lang="de-DE" smtClean="0"/>
              <a:pPr>
                <a:defRPr/>
              </a:pPr>
              <a:t>07.05.2014</a:t>
            </a:fld>
            <a:endParaRPr lang="de-AT"/>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“Towards 2020: New Horizons for RTD and Innovation in the Western Balkan Region”</a:t>
            </a:r>
            <a:endParaRPr lang="de-AT"/>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9A46E034-BA04-497E-853E-725C5CCF498E}" type="slidenum">
              <a:rPr lang="de-AT" smtClean="0"/>
              <a:pPr>
                <a:defRPr/>
              </a:pPr>
              <a:t>‹#›</a:t>
            </a:fld>
            <a:endParaRPr lang="de-AT"/>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erscida@hrc.unsa.b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hangingPunct="1"/>
            <a:r>
              <a:rPr lang="de-AT" dirty="0" smtClean="0"/>
              <a:t>Title </a:t>
            </a:r>
            <a:r>
              <a:rPr lang="de-AT" dirty="0" err="1" smtClean="0"/>
              <a:t>of</a:t>
            </a:r>
            <a:r>
              <a:rPr lang="de-AT" dirty="0" smtClean="0"/>
              <a:t> </a:t>
            </a:r>
            <a:r>
              <a:rPr lang="de-AT" dirty="0" err="1" smtClean="0"/>
              <a:t>your</a:t>
            </a:r>
            <a:r>
              <a:rPr lang="de-AT" dirty="0" smtClean="0"/>
              <a:t> </a:t>
            </a:r>
            <a:r>
              <a:rPr lang="de-AT" dirty="0" err="1" smtClean="0"/>
              <a:t>presentation</a:t>
            </a:r>
            <a:endParaRPr lang="de-AT" dirty="0" smtClean="0"/>
          </a:p>
        </p:txBody>
      </p:sp>
      <p:sp>
        <p:nvSpPr>
          <p:cNvPr id="2051" name="Rectangle 3"/>
          <p:cNvSpPr>
            <a:spLocks noGrp="1" noChangeArrowheads="1"/>
          </p:cNvSpPr>
          <p:nvPr>
            <p:ph type="subTitle" idx="1"/>
          </p:nvPr>
        </p:nvSpPr>
        <p:spPr>
          <a:xfrm>
            <a:off x="1219200" y="5085184"/>
            <a:ext cx="3568824" cy="572666"/>
          </a:xfrm>
        </p:spPr>
        <p:txBody>
          <a:bodyPr>
            <a:normAutofit fontScale="77500" lnSpcReduction="20000"/>
          </a:bodyPr>
          <a:lstStyle/>
          <a:p>
            <a:pPr algn="ctr"/>
            <a:r>
              <a:rPr lang="en-US" b="1" dirty="0" smtClean="0"/>
              <a:t>Your Name, </a:t>
            </a:r>
          </a:p>
          <a:p>
            <a:pPr algn="ctr"/>
            <a:r>
              <a:rPr lang="en-US" b="1" dirty="0" smtClean="0"/>
              <a:t>Your </a:t>
            </a:r>
            <a:r>
              <a:rPr lang="en-US" b="1" dirty="0" err="1" smtClean="0"/>
              <a:t>Organisation</a:t>
            </a:r>
            <a:endParaRPr lang="de-AT" dirty="0" smtClean="0"/>
          </a:p>
        </p:txBody>
      </p:sp>
      <p:sp>
        <p:nvSpPr>
          <p:cNvPr id="6" name="Textfeld 5"/>
          <p:cNvSpPr txBox="1"/>
          <p:nvPr/>
        </p:nvSpPr>
        <p:spPr>
          <a:xfrm>
            <a:off x="3491880" y="2519560"/>
            <a:ext cx="4752528" cy="646331"/>
          </a:xfrm>
          <a:prstGeom prst="rect">
            <a:avLst/>
          </a:prstGeom>
          <a:noFill/>
        </p:spPr>
        <p:txBody>
          <a:bodyPr wrap="square" rtlCol="0">
            <a:spAutoFit/>
          </a:bodyPr>
          <a:lstStyle/>
          <a:p>
            <a:pPr algn="r"/>
            <a:r>
              <a:rPr lang="de-AT" dirty="0"/>
              <a:t>Title </a:t>
            </a:r>
            <a:r>
              <a:rPr lang="de-AT" dirty="0" err="1"/>
              <a:t>of</a:t>
            </a:r>
            <a:r>
              <a:rPr lang="de-AT" dirty="0"/>
              <a:t> </a:t>
            </a:r>
            <a:r>
              <a:rPr lang="de-AT" dirty="0" err="1"/>
              <a:t>the</a:t>
            </a:r>
            <a:r>
              <a:rPr lang="de-AT" dirty="0"/>
              <a:t> Panel/Session </a:t>
            </a:r>
            <a:r>
              <a:rPr lang="de-AT" dirty="0" smtClean="0"/>
              <a:t> </a:t>
            </a:r>
          </a:p>
          <a:p>
            <a:endParaRPr lang="de-DE" dirty="0"/>
          </a:p>
        </p:txBody>
      </p:sp>
      <p:sp>
        <p:nvSpPr>
          <p:cNvPr id="8" name="Textfeld 7"/>
          <p:cNvSpPr txBox="1"/>
          <p:nvPr/>
        </p:nvSpPr>
        <p:spPr>
          <a:xfrm>
            <a:off x="4788024" y="5183832"/>
            <a:ext cx="3384375" cy="369332"/>
          </a:xfrm>
          <a:prstGeom prst="rect">
            <a:avLst/>
          </a:prstGeom>
          <a:noFill/>
        </p:spPr>
        <p:txBody>
          <a:bodyPr wrap="square" rtlCol="0">
            <a:spAutoFit/>
          </a:bodyPr>
          <a:lstStyle/>
          <a:p>
            <a:pPr algn="ctr"/>
            <a:r>
              <a:rPr lang="en-GB" b="1" dirty="0" smtClean="0"/>
              <a:t>Your LOGO HERE</a:t>
            </a:r>
            <a:endParaRPr lang="en-GB" b="1" dirty="0"/>
          </a:p>
        </p:txBody>
      </p:sp>
      <p:pic>
        <p:nvPicPr>
          <p:cNvPr id="143362" name="Picture 2" descr="FP7-capacities-logo"/>
          <p:cNvPicPr>
            <a:picLocks noChangeAspect="1" noChangeArrowheads="1"/>
          </p:cNvPicPr>
          <p:nvPr/>
        </p:nvPicPr>
        <p:blipFill>
          <a:blip r:embed="rId3" cstate="print"/>
          <a:srcRect/>
          <a:stretch>
            <a:fillRect/>
          </a:stretch>
        </p:blipFill>
        <p:spPr bwMode="auto">
          <a:xfrm>
            <a:off x="214282" y="214290"/>
            <a:ext cx="857256" cy="698664"/>
          </a:xfrm>
          <a:prstGeom prst="rect">
            <a:avLst/>
          </a:prstGeom>
          <a:noFill/>
        </p:spPr>
      </p:pic>
      <p:pic>
        <p:nvPicPr>
          <p:cNvPr id="143364" name="Picture 4" descr="logo"/>
          <p:cNvPicPr>
            <a:picLocks noChangeAspect="1" noChangeArrowheads="1"/>
          </p:cNvPicPr>
          <p:nvPr/>
        </p:nvPicPr>
        <p:blipFill>
          <a:blip r:embed="rId4"/>
          <a:srcRect/>
          <a:stretch>
            <a:fillRect/>
          </a:stretch>
        </p:blipFill>
        <p:spPr bwMode="auto">
          <a:xfrm>
            <a:off x="1000100" y="0"/>
            <a:ext cx="1000116" cy="100011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hr-HR" dirty="0" smtClean="0"/>
              <a:t>Panel Sessions</a:t>
            </a:r>
            <a:endParaRPr lang="en-GB" dirty="0"/>
          </a:p>
        </p:txBody>
      </p:sp>
      <p:sp>
        <p:nvSpPr>
          <p:cNvPr id="5" name="Foliennummernplatzhalter 4"/>
          <p:cNvSpPr>
            <a:spLocks noGrp="1"/>
          </p:cNvSpPr>
          <p:nvPr>
            <p:ph type="sldNum" sz="quarter" idx="12"/>
          </p:nvPr>
        </p:nvSpPr>
        <p:spPr/>
        <p:txBody>
          <a:bodyPr>
            <a:normAutofit/>
          </a:bodyPr>
          <a:lstStyle/>
          <a:p>
            <a:pPr>
              <a:defRPr/>
            </a:pPr>
            <a:fld id="{9A46E034-BA04-497E-853E-725C5CCF498E}" type="slidenum">
              <a:rPr lang="de-AT" smtClean="0"/>
              <a:pPr>
                <a:defRPr/>
              </a:pPr>
              <a:t>2</a:t>
            </a:fld>
            <a:endParaRPr lang="de-AT"/>
          </a:p>
        </p:txBody>
      </p:sp>
      <p:sp>
        <p:nvSpPr>
          <p:cNvPr id="6" name="Inhaltsplatzhalter 5"/>
          <p:cNvSpPr>
            <a:spLocks noGrp="1"/>
          </p:cNvSpPr>
          <p:nvPr>
            <p:ph sz="quarter" idx="2"/>
          </p:nvPr>
        </p:nvSpPr>
        <p:spPr>
          <a:xfrm>
            <a:off x="457200" y="1285860"/>
            <a:ext cx="4038600" cy="3887688"/>
          </a:xfrm>
        </p:spPr>
        <p:txBody>
          <a:bodyPr>
            <a:noAutofit/>
          </a:bodyPr>
          <a:lstStyle/>
          <a:p>
            <a:r>
              <a:rPr lang="en-GB" sz="2200" b="1" dirty="0" smtClean="0"/>
              <a:t>Data Archives/Services and Policy Level Issues</a:t>
            </a:r>
            <a:endParaRPr lang="en-US" sz="2200" b="1" dirty="0" smtClean="0"/>
          </a:p>
          <a:p>
            <a:r>
              <a:rPr lang="en-GB" sz="2200" dirty="0" smtClean="0"/>
              <a:t>Discussion on policy implications of data archiving: funding of data services as long term determination of governments to preserve data originated from publicly funded research, strategic issues in funding social science research, why we need strong policies in data management as starting point for strengthening social science landscape in the region.</a:t>
            </a:r>
            <a:endParaRPr lang="en-GB" sz="2200" dirty="0"/>
          </a:p>
        </p:txBody>
      </p:sp>
      <p:sp>
        <p:nvSpPr>
          <p:cNvPr id="7" name="Inhaltsplatzhalter 6"/>
          <p:cNvSpPr>
            <a:spLocks noGrp="1"/>
          </p:cNvSpPr>
          <p:nvPr>
            <p:ph sz="quarter" idx="4"/>
          </p:nvPr>
        </p:nvSpPr>
        <p:spPr>
          <a:xfrm>
            <a:off x="4648200" y="1390664"/>
            <a:ext cx="4038600" cy="4038600"/>
          </a:xfrm>
        </p:spPr>
        <p:txBody>
          <a:bodyPr>
            <a:normAutofit fontScale="77500" lnSpcReduction="20000"/>
          </a:bodyPr>
          <a:lstStyle/>
          <a:p>
            <a:r>
              <a:rPr lang="en-GB" sz="2800" b="1" dirty="0" smtClean="0"/>
              <a:t>Data Archives/Services and Research Community</a:t>
            </a:r>
            <a:endParaRPr lang="en-US" sz="2800" b="1" dirty="0" smtClean="0"/>
          </a:p>
          <a:p>
            <a:r>
              <a:rPr lang="en-GB" sz="2800" dirty="0" smtClean="0"/>
              <a:t>Discussion on data services impact on social science research, open access data and sharing benefits for research community. How data services may strengthen position of researchers in fundraising, reinterpretation of previously collected data and development of social science and humanities research</a:t>
            </a:r>
            <a:endParaRPr lang="en-US" sz="2800" b="1" dirty="0" smtClean="0"/>
          </a:p>
          <a:p>
            <a:pPr lvl="1"/>
            <a:endParaRPr lang="en-GB" dirty="0"/>
          </a:p>
        </p:txBody>
      </p:sp>
      <p:pic>
        <p:nvPicPr>
          <p:cNvPr id="9" name="Picture 4" descr="logo"/>
          <p:cNvPicPr>
            <a:picLocks noChangeAspect="1" noChangeArrowheads="1"/>
          </p:cNvPicPr>
          <p:nvPr/>
        </p:nvPicPr>
        <p:blipFill>
          <a:blip r:embed="rId2"/>
          <a:srcRect/>
          <a:stretch>
            <a:fillRect/>
          </a:stretch>
        </p:blipFill>
        <p:spPr bwMode="auto">
          <a:xfrm>
            <a:off x="8143900" y="285728"/>
            <a:ext cx="642950" cy="642950"/>
          </a:xfrm>
          <a:prstGeom prst="rect">
            <a:avLst/>
          </a:prstGeom>
          <a:noFill/>
        </p:spPr>
      </p:pic>
    </p:spTree>
    <p:extLst>
      <p:ext uri="{BB962C8B-B14F-4D97-AF65-F5344CB8AC3E}">
        <p14:creationId xmlns="" xmlns:p14="http://schemas.microsoft.com/office/powerpoint/2010/main" val="103442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l" eaLnBrk="1" hangingPunct="1"/>
            <a:r>
              <a:rPr lang="de-DE" sz="4000" dirty="0" err="1" smtClean="0"/>
              <a:t>Panellists</a:t>
            </a:r>
            <a:r>
              <a:rPr lang="de-DE" sz="4000" dirty="0" smtClean="0"/>
              <a:t> - </a:t>
            </a:r>
            <a:r>
              <a:rPr lang="de-DE" sz="4000" dirty="0" err="1" smtClean="0"/>
              <a:t>please</a:t>
            </a:r>
            <a:r>
              <a:rPr lang="de-DE" sz="4000" dirty="0" smtClean="0"/>
              <a:t> </a:t>
            </a:r>
            <a:r>
              <a:rPr lang="de-DE" sz="4000" dirty="0" err="1" smtClean="0"/>
              <a:t>prepare</a:t>
            </a:r>
            <a:r>
              <a:rPr lang="de-DE" sz="4000" dirty="0" smtClean="0"/>
              <a:t> ...</a:t>
            </a:r>
            <a:endParaRPr lang="de-AT" sz="4000" dirty="0" smtClean="0"/>
          </a:p>
        </p:txBody>
      </p:sp>
      <p:sp>
        <p:nvSpPr>
          <p:cNvPr id="3" name="Foliennummernplatzhalter 2"/>
          <p:cNvSpPr>
            <a:spLocks noGrp="1"/>
          </p:cNvSpPr>
          <p:nvPr>
            <p:ph type="sldNum" sz="quarter" idx="12"/>
          </p:nvPr>
        </p:nvSpPr>
        <p:spPr/>
        <p:txBody>
          <a:bodyPr>
            <a:normAutofit/>
          </a:bodyPr>
          <a:lstStyle/>
          <a:p>
            <a:pPr>
              <a:defRPr/>
            </a:pPr>
            <a:fld id="{9A46E034-BA04-497E-853E-725C5CCF498E}" type="slidenum">
              <a:rPr lang="de-AT" smtClean="0"/>
              <a:pPr>
                <a:defRPr/>
              </a:pPr>
              <a:t>3</a:t>
            </a:fld>
            <a:endParaRPr lang="de-AT"/>
          </a:p>
        </p:txBody>
      </p:sp>
      <p:sp>
        <p:nvSpPr>
          <p:cNvPr id="3075" name="Rectangle 3"/>
          <p:cNvSpPr>
            <a:spLocks noGrp="1" noChangeArrowheads="1"/>
          </p:cNvSpPr>
          <p:nvPr>
            <p:ph sz="quarter" idx="1"/>
          </p:nvPr>
        </p:nvSpPr>
        <p:spPr/>
        <p:txBody>
          <a:bodyPr>
            <a:normAutofit/>
          </a:bodyPr>
          <a:lstStyle/>
          <a:p>
            <a:pPr>
              <a:lnSpc>
                <a:spcPct val="90000"/>
              </a:lnSpc>
            </a:pPr>
            <a:r>
              <a:rPr lang="de-DE" sz="2800" dirty="0"/>
              <a:t>1 </a:t>
            </a:r>
            <a:r>
              <a:rPr lang="de-DE" sz="2800" dirty="0" err="1"/>
              <a:t>slide</a:t>
            </a:r>
            <a:r>
              <a:rPr lang="de-DE" sz="2800" dirty="0"/>
              <a:t> </a:t>
            </a:r>
            <a:r>
              <a:rPr lang="de-DE" sz="2800" dirty="0" err="1"/>
              <a:t>to</a:t>
            </a:r>
            <a:r>
              <a:rPr lang="de-DE" sz="2800" dirty="0"/>
              <a:t> </a:t>
            </a:r>
            <a:r>
              <a:rPr lang="de-DE" sz="2800" dirty="0" err="1"/>
              <a:t>introduce</a:t>
            </a:r>
            <a:r>
              <a:rPr lang="de-DE" sz="2800" dirty="0"/>
              <a:t> </a:t>
            </a:r>
            <a:r>
              <a:rPr lang="de-DE" sz="2800" dirty="0" err="1"/>
              <a:t>you</a:t>
            </a:r>
            <a:r>
              <a:rPr lang="de-DE" sz="2800" dirty="0"/>
              <a:t>/</a:t>
            </a:r>
            <a:r>
              <a:rPr lang="de-DE" sz="2800" dirty="0" err="1"/>
              <a:t>your</a:t>
            </a:r>
            <a:r>
              <a:rPr lang="de-DE" sz="2800" dirty="0"/>
              <a:t> </a:t>
            </a:r>
            <a:r>
              <a:rPr lang="de-DE" sz="2800" dirty="0" err="1"/>
              <a:t>organisation</a:t>
            </a:r>
            <a:r>
              <a:rPr lang="de-DE" sz="2800" dirty="0"/>
              <a:t> (will </a:t>
            </a:r>
            <a:r>
              <a:rPr lang="de-DE" sz="2800" dirty="0" err="1"/>
              <a:t>be</a:t>
            </a:r>
            <a:r>
              <a:rPr lang="de-DE" sz="2800" dirty="0"/>
              <a:t> </a:t>
            </a:r>
            <a:r>
              <a:rPr lang="de-DE" sz="2800" dirty="0" err="1"/>
              <a:t>used</a:t>
            </a:r>
            <a:r>
              <a:rPr lang="de-DE" sz="2800" dirty="0"/>
              <a:t> </a:t>
            </a:r>
            <a:r>
              <a:rPr lang="de-DE" sz="2800" dirty="0" err="1"/>
              <a:t>by</a:t>
            </a:r>
            <a:r>
              <a:rPr lang="de-DE" sz="2800" dirty="0"/>
              <a:t> </a:t>
            </a:r>
            <a:r>
              <a:rPr lang="de-DE" sz="2800" dirty="0" err="1"/>
              <a:t>the</a:t>
            </a:r>
            <a:r>
              <a:rPr lang="de-DE" sz="2800" dirty="0"/>
              <a:t> </a:t>
            </a:r>
            <a:r>
              <a:rPr lang="de-DE" sz="2800" dirty="0" err="1" smtClean="0"/>
              <a:t>moderator</a:t>
            </a:r>
            <a:r>
              <a:rPr lang="de-DE" sz="2800" dirty="0" smtClean="0"/>
              <a:t>/</a:t>
            </a:r>
            <a:r>
              <a:rPr lang="de-DE" sz="2800" dirty="0" err="1" smtClean="0"/>
              <a:t>chair</a:t>
            </a:r>
            <a:r>
              <a:rPr lang="de-DE" sz="2800" dirty="0" smtClean="0"/>
              <a:t>)</a:t>
            </a:r>
          </a:p>
          <a:p>
            <a:pPr>
              <a:lnSpc>
                <a:spcPct val="90000"/>
              </a:lnSpc>
            </a:pPr>
            <a:r>
              <a:rPr lang="de-DE" sz="2500" b="1" dirty="0" smtClean="0"/>
              <a:t>1-3 </a:t>
            </a:r>
            <a:r>
              <a:rPr lang="de-DE" sz="2500" dirty="0" err="1"/>
              <a:t>slides</a:t>
            </a:r>
            <a:r>
              <a:rPr lang="de-DE" sz="2500" dirty="0"/>
              <a:t> </a:t>
            </a:r>
            <a:r>
              <a:rPr lang="de-DE" sz="2500" dirty="0" err="1"/>
              <a:t>presenting</a:t>
            </a:r>
            <a:r>
              <a:rPr lang="de-DE" sz="2500" dirty="0"/>
              <a:t> </a:t>
            </a:r>
            <a:r>
              <a:rPr lang="de-DE" sz="2500" dirty="0" err="1"/>
              <a:t>your</a:t>
            </a:r>
            <a:r>
              <a:rPr lang="de-DE" sz="2500" dirty="0"/>
              <a:t> </a:t>
            </a:r>
            <a:r>
              <a:rPr lang="de-DE" sz="2500" dirty="0" err="1"/>
              <a:t>main</a:t>
            </a:r>
            <a:r>
              <a:rPr lang="de-DE" sz="2500" dirty="0"/>
              <a:t> </a:t>
            </a:r>
            <a:r>
              <a:rPr lang="de-DE" sz="2500" dirty="0" err="1"/>
              <a:t>messages</a:t>
            </a:r>
            <a:r>
              <a:rPr lang="de-DE" sz="2500" dirty="0"/>
              <a:t> (</a:t>
            </a:r>
            <a:r>
              <a:rPr lang="de-DE" sz="2500" dirty="0" err="1"/>
              <a:t>more</a:t>
            </a:r>
            <a:r>
              <a:rPr lang="de-DE" sz="2500" dirty="0"/>
              <a:t> </a:t>
            </a:r>
            <a:r>
              <a:rPr lang="de-DE" sz="2500" dirty="0" err="1"/>
              <a:t>slides</a:t>
            </a:r>
            <a:r>
              <a:rPr lang="de-DE" sz="2500" dirty="0"/>
              <a:t> </a:t>
            </a:r>
            <a:r>
              <a:rPr lang="de-DE" sz="2500" dirty="0" err="1"/>
              <a:t>possible</a:t>
            </a:r>
            <a:r>
              <a:rPr lang="de-DE" sz="2500" dirty="0"/>
              <a:t> </a:t>
            </a:r>
            <a:r>
              <a:rPr lang="de-DE" sz="2500" dirty="0" err="1"/>
              <a:t>if</a:t>
            </a:r>
            <a:r>
              <a:rPr lang="de-DE" sz="2500" dirty="0"/>
              <a:t> </a:t>
            </a:r>
            <a:r>
              <a:rPr lang="de-DE" sz="2500" dirty="0" err="1"/>
              <a:t>graphs</a:t>
            </a:r>
            <a:r>
              <a:rPr lang="de-DE" sz="2500" dirty="0"/>
              <a:t> </a:t>
            </a:r>
            <a:r>
              <a:rPr lang="de-DE" sz="2500" dirty="0" err="1"/>
              <a:t>or</a:t>
            </a:r>
            <a:r>
              <a:rPr lang="de-DE" sz="2500" dirty="0"/>
              <a:t> </a:t>
            </a:r>
            <a:r>
              <a:rPr lang="de-DE" sz="2500" dirty="0" err="1"/>
              <a:t>similar</a:t>
            </a:r>
            <a:r>
              <a:rPr lang="de-DE" sz="2500" dirty="0"/>
              <a:t>)</a:t>
            </a:r>
          </a:p>
          <a:p>
            <a:pPr eaLnBrk="1" hangingPunct="1">
              <a:lnSpc>
                <a:spcPct val="90000"/>
              </a:lnSpc>
            </a:pPr>
            <a:r>
              <a:rPr lang="de-DE" sz="2800" dirty="0" err="1" smtClean="0"/>
              <a:t>For</a:t>
            </a:r>
            <a:r>
              <a:rPr lang="de-DE" sz="2800" dirty="0" smtClean="0"/>
              <a:t> </a:t>
            </a:r>
            <a:r>
              <a:rPr lang="de-DE" sz="2800" dirty="0" err="1" smtClean="0"/>
              <a:t>the</a:t>
            </a:r>
            <a:r>
              <a:rPr lang="de-DE" sz="2800" dirty="0" smtClean="0"/>
              <a:t> </a:t>
            </a:r>
            <a:r>
              <a:rPr lang="de-DE" sz="2800" dirty="0" err="1" smtClean="0"/>
              <a:t>presentation</a:t>
            </a:r>
            <a:r>
              <a:rPr lang="de-DE" sz="2800" dirty="0" smtClean="0"/>
              <a:t> </a:t>
            </a:r>
            <a:r>
              <a:rPr lang="de-DE" sz="2800" b="1" dirty="0" smtClean="0"/>
              <a:t>8-10 </a:t>
            </a:r>
            <a:r>
              <a:rPr lang="de-DE" sz="2800" b="1" dirty="0" err="1" smtClean="0"/>
              <a:t>minutes</a:t>
            </a:r>
            <a:r>
              <a:rPr lang="de-DE" sz="2800" b="1" dirty="0" smtClean="0"/>
              <a:t> </a:t>
            </a:r>
            <a:r>
              <a:rPr lang="de-DE" sz="2800" dirty="0" err="1" smtClean="0"/>
              <a:t>are</a:t>
            </a:r>
            <a:r>
              <a:rPr lang="de-DE" sz="2800" dirty="0" smtClean="0"/>
              <a:t> </a:t>
            </a:r>
            <a:r>
              <a:rPr lang="de-DE" sz="2800" dirty="0" err="1" smtClean="0"/>
              <a:t>foreseen</a:t>
            </a:r>
            <a:endParaRPr lang="de-DE" sz="2800" dirty="0" smtClean="0"/>
          </a:p>
          <a:p>
            <a:pPr lvl="1">
              <a:lnSpc>
                <a:spcPct val="90000"/>
              </a:lnSpc>
            </a:pPr>
            <a:r>
              <a:rPr lang="de-DE" sz="2500" dirty="0" smtClean="0"/>
              <a:t>Send your presentation by Ma</a:t>
            </a:r>
            <a:r>
              <a:rPr lang="hr-HR" sz="2500" dirty="0" smtClean="0"/>
              <a:t>y</a:t>
            </a:r>
            <a:r>
              <a:rPr lang="de-DE" sz="2500" dirty="0" smtClean="0"/>
              <a:t> 2</a:t>
            </a:r>
            <a:r>
              <a:rPr lang="hr-HR" sz="2500" dirty="0" smtClean="0"/>
              <a:t>0</a:t>
            </a:r>
            <a:r>
              <a:rPr lang="de-DE" sz="2500" dirty="0" smtClean="0"/>
              <a:t>, 2014 to </a:t>
            </a:r>
            <a:r>
              <a:rPr lang="hr-HR" sz="2500" dirty="0" smtClean="0">
                <a:solidFill>
                  <a:schemeClr val="tx1"/>
                </a:solidFill>
                <a:hlinkClick r:id="rId2"/>
              </a:rPr>
              <a:t>serscida@hrc.unsa.ba</a:t>
            </a:r>
            <a:r>
              <a:rPr lang="hr-HR" sz="2500" dirty="0" smtClean="0">
                <a:solidFill>
                  <a:schemeClr val="tx1"/>
                </a:solidFill>
              </a:rPr>
              <a:t> </a:t>
            </a:r>
            <a:endParaRPr lang="de-DE" sz="2500" dirty="0" smtClean="0">
              <a:solidFill>
                <a:schemeClr val="tx1"/>
              </a:solidFill>
            </a:endParaRPr>
          </a:p>
          <a:p>
            <a:pPr marL="0" indent="0" eaLnBrk="1" hangingPunct="1">
              <a:lnSpc>
                <a:spcPct val="90000"/>
              </a:lnSpc>
              <a:buNone/>
            </a:pPr>
            <a:r>
              <a:rPr lang="de-DE" sz="2800" b="1" dirty="0" smtClean="0"/>
              <a:t>+ Short CV, </a:t>
            </a:r>
            <a:r>
              <a:rPr lang="de-DE" sz="2800" b="1" dirty="0" err="1" smtClean="0"/>
              <a:t>Photo</a:t>
            </a:r>
            <a:r>
              <a:rPr lang="de-DE" sz="2800" b="1" dirty="0" smtClean="0"/>
              <a:t>, Abstract (800 </a:t>
            </a:r>
            <a:r>
              <a:rPr lang="de-DE" sz="2800" b="1" dirty="0" err="1" smtClean="0"/>
              <a:t>characters</a:t>
            </a:r>
            <a:r>
              <a:rPr lang="de-DE" sz="2800" b="1" dirty="0" smtClean="0"/>
              <a:t>)</a:t>
            </a:r>
          </a:p>
          <a:p>
            <a:pPr lvl="1">
              <a:lnSpc>
                <a:spcPct val="90000"/>
              </a:lnSpc>
            </a:pPr>
            <a:r>
              <a:rPr lang="de-DE" sz="2500" dirty="0"/>
              <a:t>Send your CV, Photo and Abstract by </a:t>
            </a:r>
            <a:r>
              <a:rPr lang="de-DE" sz="2500" dirty="0" smtClean="0"/>
              <a:t>Ma</a:t>
            </a:r>
            <a:r>
              <a:rPr lang="hr-HR" sz="2500" dirty="0" smtClean="0"/>
              <a:t>y</a:t>
            </a:r>
            <a:r>
              <a:rPr lang="de-DE" sz="2500" dirty="0" smtClean="0"/>
              <a:t> </a:t>
            </a:r>
            <a:r>
              <a:rPr lang="hr-HR" sz="2500" dirty="0" smtClean="0"/>
              <a:t>20</a:t>
            </a:r>
            <a:r>
              <a:rPr lang="de-DE" sz="2500" dirty="0" smtClean="0"/>
              <a:t>, 2014 </a:t>
            </a:r>
            <a:r>
              <a:rPr lang="de-DE" sz="2500" dirty="0"/>
              <a:t>(will be </a:t>
            </a:r>
            <a:r>
              <a:rPr lang="de-DE" sz="2500" dirty="0" smtClean="0"/>
              <a:t>published </a:t>
            </a:r>
            <a:r>
              <a:rPr lang="de-DE" sz="2500" dirty="0"/>
              <a:t>on the conference website)</a:t>
            </a:r>
          </a:p>
          <a:p>
            <a:pPr marL="274320" lvl="1" indent="0">
              <a:lnSpc>
                <a:spcPct val="90000"/>
              </a:lnSpc>
              <a:buNone/>
            </a:pPr>
            <a:endParaRPr lang="de-DE" sz="2500" dirty="0"/>
          </a:p>
          <a:p>
            <a:pPr marL="274320" lvl="1" indent="0">
              <a:lnSpc>
                <a:spcPct val="90000"/>
              </a:lnSpc>
              <a:buNone/>
            </a:pPr>
            <a:endParaRPr lang="de-DE" sz="2500" dirty="0"/>
          </a:p>
          <a:p>
            <a:pPr eaLnBrk="1" hangingPunct="1">
              <a:lnSpc>
                <a:spcPct val="90000"/>
              </a:lnSpc>
            </a:pPr>
            <a:endParaRPr lang="de-DE" sz="2800" dirty="0" smtClean="0"/>
          </a:p>
        </p:txBody>
      </p:sp>
      <p:pic>
        <p:nvPicPr>
          <p:cNvPr id="5" name="Picture 4" descr="logo"/>
          <p:cNvPicPr>
            <a:picLocks noChangeAspect="1" noChangeArrowheads="1"/>
          </p:cNvPicPr>
          <p:nvPr/>
        </p:nvPicPr>
        <p:blipFill>
          <a:blip r:embed="rId3"/>
          <a:srcRect/>
          <a:stretch>
            <a:fillRect/>
          </a:stretch>
        </p:blipFill>
        <p:spPr bwMode="auto">
          <a:xfrm>
            <a:off x="8143900" y="285728"/>
            <a:ext cx="642950" cy="6429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Title</a:t>
            </a:r>
            <a:endParaRPr lang="en-GB" dirty="0"/>
          </a:p>
        </p:txBody>
      </p:sp>
      <p:sp>
        <p:nvSpPr>
          <p:cNvPr id="3" name="Foliennummernplatzhalter 2"/>
          <p:cNvSpPr>
            <a:spLocks noGrp="1"/>
          </p:cNvSpPr>
          <p:nvPr>
            <p:ph type="sldNum" sz="quarter" idx="12"/>
          </p:nvPr>
        </p:nvSpPr>
        <p:spPr/>
        <p:txBody>
          <a:bodyPr>
            <a:normAutofit/>
          </a:bodyPr>
          <a:lstStyle/>
          <a:p>
            <a:pPr>
              <a:defRPr/>
            </a:pPr>
            <a:fld id="{9A46E034-BA04-497E-853E-725C5CCF498E}" type="slidenum">
              <a:rPr lang="de-AT" smtClean="0"/>
              <a:pPr>
                <a:defRPr/>
              </a:pPr>
              <a:t>4</a:t>
            </a:fld>
            <a:endParaRPr lang="de-AT"/>
          </a:p>
        </p:txBody>
      </p:sp>
      <p:sp>
        <p:nvSpPr>
          <p:cNvPr id="4" name="Inhaltsplatzhalter 3"/>
          <p:cNvSpPr>
            <a:spLocks noGrp="1"/>
          </p:cNvSpPr>
          <p:nvPr>
            <p:ph sz="quarter" idx="1"/>
          </p:nvPr>
        </p:nvSpPr>
        <p:spPr/>
        <p:txBody>
          <a:bodyPr/>
          <a:lstStyle/>
          <a:p>
            <a:r>
              <a:rPr lang="en-GB" dirty="0" smtClean="0"/>
              <a:t>Text </a:t>
            </a:r>
            <a:r>
              <a:rPr lang="en-GB" dirty="0" err="1" smtClean="0"/>
              <a:t>text</a:t>
            </a:r>
            <a:r>
              <a:rPr lang="en-GB" dirty="0" smtClean="0"/>
              <a:t> </a:t>
            </a:r>
            <a:r>
              <a:rPr lang="en-GB" dirty="0" err="1" smtClean="0"/>
              <a:t>text</a:t>
            </a:r>
            <a:endParaRPr lang="en-GB" dirty="0" smtClean="0"/>
          </a:p>
          <a:p>
            <a:pPr lvl="1"/>
            <a:r>
              <a:rPr lang="en-GB" dirty="0" smtClean="0"/>
              <a:t>Text, text</a:t>
            </a:r>
          </a:p>
          <a:p>
            <a:pPr lvl="2"/>
            <a:r>
              <a:rPr lang="en-GB" dirty="0" smtClean="0"/>
              <a:t>Text, text</a:t>
            </a:r>
          </a:p>
          <a:p>
            <a:pPr lvl="3"/>
            <a:r>
              <a:rPr lang="en-GB" dirty="0" smtClean="0"/>
              <a:t>Text, Text</a:t>
            </a:r>
            <a:endParaRPr lang="en-GB" dirty="0"/>
          </a:p>
        </p:txBody>
      </p:sp>
      <p:pic>
        <p:nvPicPr>
          <p:cNvPr id="5" name="Picture 4" descr="logo"/>
          <p:cNvPicPr>
            <a:picLocks noChangeAspect="1" noChangeArrowheads="1"/>
          </p:cNvPicPr>
          <p:nvPr/>
        </p:nvPicPr>
        <p:blipFill>
          <a:blip r:embed="rId2"/>
          <a:srcRect/>
          <a:stretch>
            <a:fillRect/>
          </a:stretch>
        </p:blipFill>
        <p:spPr bwMode="auto">
          <a:xfrm>
            <a:off x="8143900" y="285728"/>
            <a:ext cx="642950" cy="642950"/>
          </a:xfrm>
          <a:prstGeom prst="rect">
            <a:avLst/>
          </a:prstGeom>
          <a:noFill/>
        </p:spPr>
      </p:pic>
    </p:spTree>
    <p:extLst>
      <p:ext uri="{BB962C8B-B14F-4D97-AF65-F5344CB8AC3E}">
        <p14:creationId xmlns="" xmlns:p14="http://schemas.microsoft.com/office/powerpoint/2010/main" val="3188393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hangingPunct="1"/>
            <a:r>
              <a:rPr lang="hr-HR" dirty="0" smtClean="0"/>
              <a:t>Thank you for your attention</a:t>
            </a:r>
            <a:endParaRPr lang="de-AT" dirty="0" smtClean="0"/>
          </a:p>
        </p:txBody>
      </p:sp>
      <p:sp>
        <p:nvSpPr>
          <p:cNvPr id="2051" name="Rectangle 3"/>
          <p:cNvSpPr>
            <a:spLocks noGrp="1" noChangeArrowheads="1"/>
          </p:cNvSpPr>
          <p:nvPr>
            <p:ph type="subTitle" idx="1"/>
          </p:nvPr>
        </p:nvSpPr>
        <p:spPr>
          <a:xfrm>
            <a:off x="1219200" y="5085184"/>
            <a:ext cx="3568824" cy="572666"/>
          </a:xfrm>
        </p:spPr>
        <p:txBody>
          <a:bodyPr>
            <a:normAutofit fontScale="77500" lnSpcReduction="20000"/>
          </a:bodyPr>
          <a:lstStyle/>
          <a:p>
            <a:pPr algn="ctr"/>
            <a:r>
              <a:rPr lang="en-US" b="1" dirty="0" smtClean="0"/>
              <a:t>Your Name, </a:t>
            </a:r>
          </a:p>
          <a:p>
            <a:pPr algn="ctr"/>
            <a:r>
              <a:rPr lang="en-US" b="1" dirty="0" smtClean="0"/>
              <a:t>Your </a:t>
            </a:r>
            <a:r>
              <a:rPr lang="en-US" b="1" dirty="0" err="1" smtClean="0"/>
              <a:t>Organisation</a:t>
            </a:r>
            <a:endParaRPr lang="de-AT" dirty="0" smtClean="0"/>
          </a:p>
        </p:txBody>
      </p:sp>
      <p:sp>
        <p:nvSpPr>
          <p:cNvPr id="6" name="Textfeld 5"/>
          <p:cNvSpPr txBox="1"/>
          <p:nvPr/>
        </p:nvSpPr>
        <p:spPr>
          <a:xfrm>
            <a:off x="3491880" y="2519560"/>
            <a:ext cx="4752528" cy="646331"/>
          </a:xfrm>
          <a:prstGeom prst="rect">
            <a:avLst/>
          </a:prstGeom>
          <a:noFill/>
        </p:spPr>
        <p:txBody>
          <a:bodyPr wrap="square" rtlCol="0">
            <a:spAutoFit/>
          </a:bodyPr>
          <a:lstStyle/>
          <a:p>
            <a:pPr algn="r"/>
            <a:r>
              <a:rPr lang="de-AT" dirty="0"/>
              <a:t>Title </a:t>
            </a:r>
            <a:r>
              <a:rPr lang="de-AT" dirty="0" err="1"/>
              <a:t>of</a:t>
            </a:r>
            <a:r>
              <a:rPr lang="de-AT" dirty="0"/>
              <a:t> </a:t>
            </a:r>
            <a:r>
              <a:rPr lang="de-AT" dirty="0" err="1"/>
              <a:t>the</a:t>
            </a:r>
            <a:r>
              <a:rPr lang="de-AT" dirty="0"/>
              <a:t> Panel/Session </a:t>
            </a:r>
            <a:r>
              <a:rPr lang="de-AT" dirty="0" smtClean="0"/>
              <a:t> </a:t>
            </a:r>
          </a:p>
          <a:p>
            <a:endParaRPr lang="de-DE" dirty="0"/>
          </a:p>
        </p:txBody>
      </p:sp>
      <p:sp>
        <p:nvSpPr>
          <p:cNvPr id="8" name="Textfeld 7"/>
          <p:cNvSpPr txBox="1"/>
          <p:nvPr/>
        </p:nvSpPr>
        <p:spPr>
          <a:xfrm>
            <a:off x="4788024" y="5183832"/>
            <a:ext cx="3384375" cy="369332"/>
          </a:xfrm>
          <a:prstGeom prst="rect">
            <a:avLst/>
          </a:prstGeom>
          <a:noFill/>
        </p:spPr>
        <p:txBody>
          <a:bodyPr wrap="square" rtlCol="0">
            <a:spAutoFit/>
          </a:bodyPr>
          <a:lstStyle/>
          <a:p>
            <a:pPr algn="ctr"/>
            <a:r>
              <a:rPr lang="en-GB" b="1" dirty="0" smtClean="0"/>
              <a:t>Your LOGO HERE</a:t>
            </a:r>
            <a:endParaRPr lang="en-GB" b="1" dirty="0"/>
          </a:p>
        </p:txBody>
      </p:sp>
      <p:pic>
        <p:nvPicPr>
          <p:cNvPr id="143362" name="Picture 2" descr="FP7-capacities-logo"/>
          <p:cNvPicPr>
            <a:picLocks noChangeAspect="1" noChangeArrowheads="1"/>
          </p:cNvPicPr>
          <p:nvPr/>
        </p:nvPicPr>
        <p:blipFill>
          <a:blip r:embed="rId3" cstate="print"/>
          <a:srcRect/>
          <a:stretch>
            <a:fillRect/>
          </a:stretch>
        </p:blipFill>
        <p:spPr bwMode="auto">
          <a:xfrm>
            <a:off x="214282" y="214290"/>
            <a:ext cx="857256" cy="698664"/>
          </a:xfrm>
          <a:prstGeom prst="rect">
            <a:avLst/>
          </a:prstGeom>
          <a:noFill/>
        </p:spPr>
      </p:pic>
      <p:pic>
        <p:nvPicPr>
          <p:cNvPr id="143364" name="Picture 4" descr="logo"/>
          <p:cNvPicPr>
            <a:picLocks noChangeAspect="1" noChangeArrowheads="1"/>
          </p:cNvPicPr>
          <p:nvPr/>
        </p:nvPicPr>
        <p:blipFill>
          <a:blip r:embed="rId4"/>
          <a:srcRect/>
          <a:stretch>
            <a:fillRect/>
          </a:stretch>
        </p:blipFill>
        <p:spPr bwMode="auto">
          <a:xfrm>
            <a:off x="1000100" y="0"/>
            <a:ext cx="1000116" cy="100011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TotalTime>
  <Words>249</Words>
  <Application>Microsoft Office PowerPoint</Application>
  <PresentationFormat>On-screen Show (4:3)</PresentationFormat>
  <Paragraphs>33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Origin</vt:lpstr>
      <vt:lpstr>Title of your presentation</vt:lpstr>
      <vt:lpstr>Panel Sessions</vt:lpstr>
      <vt:lpstr>Panellists - please prepare ...</vt:lpstr>
      <vt:lpstr>Title</vt:lpstr>
      <vt:lpstr>Thank you for your attention</vt:lpstr>
    </vt:vector>
  </TitlesOfParts>
  <Company>Zentrum für soziale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done since May 2011</dc:title>
  <dc:creator>elke</dc:creator>
  <cp:lastModifiedBy>Saša Madacki</cp:lastModifiedBy>
  <cp:revision>38</cp:revision>
  <dcterms:created xsi:type="dcterms:W3CDTF">2011-10-04T07:56:16Z</dcterms:created>
  <dcterms:modified xsi:type="dcterms:W3CDTF">2014-05-07T11:26:58Z</dcterms:modified>
</cp:coreProperties>
</file>